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2" r:id="rId3"/>
    <p:sldId id="293" r:id="rId4"/>
    <p:sldId id="267" r:id="rId5"/>
    <p:sldId id="268" r:id="rId6"/>
    <p:sldId id="269" r:id="rId7"/>
    <p:sldId id="270" r:id="rId8"/>
    <p:sldId id="271" r:id="rId9"/>
    <p:sldId id="272" r:id="rId10"/>
    <p:sldId id="274" r:id="rId11"/>
    <p:sldId id="273" r:id="rId12"/>
    <p:sldId id="259" r:id="rId13"/>
    <p:sldId id="275" r:id="rId14"/>
    <p:sldId id="257" r:id="rId15"/>
    <p:sldId id="260" r:id="rId16"/>
    <p:sldId id="276" r:id="rId17"/>
    <p:sldId id="277" r:id="rId18"/>
    <p:sldId id="279" r:id="rId19"/>
    <p:sldId id="278" r:id="rId20"/>
    <p:sldId id="258" r:id="rId21"/>
    <p:sldId id="280" r:id="rId22"/>
    <p:sldId id="262" r:id="rId23"/>
    <p:sldId id="264" r:id="rId24"/>
    <p:sldId id="261" r:id="rId25"/>
    <p:sldId id="265" r:id="rId26"/>
    <p:sldId id="266" r:id="rId27"/>
    <p:sldId id="282" r:id="rId28"/>
    <p:sldId id="281" r:id="rId29"/>
    <p:sldId id="283" r:id="rId30"/>
    <p:sldId id="284" r:id="rId31"/>
    <p:sldId id="289" r:id="rId32"/>
    <p:sldId id="290" r:id="rId33"/>
    <p:sldId id="291" r:id="rId34"/>
    <p:sldId id="286" r:id="rId35"/>
    <p:sldId id="294" r:id="rId36"/>
    <p:sldId id="295" r:id="rId37"/>
    <p:sldId id="296" r:id="rId38"/>
    <p:sldId id="297" r:id="rId39"/>
    <p:sldId id="298" r:id="rId40"/>
    <p:sldId id="288" r:id="rId41"/>
    <p:sldId id="299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24"/>
  </p:normalViewPr>
  <p:slideViewPr>
    <p:cSldViewPr snapToGrid="0" snapToObjects="1">
      <p:cViewPr>
        <p:scale>
          <a:sx n="104" d="100"/>
          <a:sy n="104" d="100"/>
        </p:scale>
        <p:origin x="144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9/11/17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9/11/17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9/11/17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9/11/17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ustarddemon/microservice-demo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Microservices in MY test framework?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It’s more likely than you think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684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a framework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63" y="2419231"/>
            <a:ext cx="8596312" cy="336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69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why microservices?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Language agnostic functional placeholders</a:t>
            </a:r>
          </a:p>
          <a:p>
            <a:r>
              <a:rPr lang="en-US" dirty="0" smtClean="0"/>
              <a:t>Easily deployable</a:t>
            </a:r>
          </a:p>
          <a:p>
            <a:pPr lvl="1"/>
            <a:r>
              <a:rPr lang="en-US" dirty="0" smtClean="0"/>
              <a:t>Docker</a:t>
            </a:r>
          </a:p>
          <a:p>
            <a:r>
              <a:rPr lang="en-US" dirty="0" smtClean="0"/>
              <a:t>Easy to access and use</a:t>
            </a:r>
          </a:p>
          <a:p>
            <a:pPr lvl="1"/>
            <a:r>
              <a:rPr lang="en-US" dirty="0" smtClean="0"/>
              <a:t>REST API</a:t>
            </a:r>
          </a:p>
          <a:p>
            <a:r>
              <a:rPr lang="en-US" dirty="0" smtClean="0"/>
              <a:t>Simplify complex actions</a:t>
            </a:r>
          </a:p>
          <a:p>
            <a:r>
              <a:rPr lang="en-US" dirty="0" smtClean="0"/>
              <a:t>Test data </a:t>
            </a:r>
            <a:r>
              <a:rPr lang="en-US" dirty="0"/>
              <a:t>c</a:t>
            </a:r>
            <a:r>
              <a:rPr lang="en-US" dirty="0" smtClean="0"/>
              <a:t>reation made easy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690" y="2494729"/>
            <a:ext cx="57658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958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</a:t>
            </a:r>
            <a:r>
              <a:rPr lang="en-US" dirty="0" smtClean="0"/>
              <a:t>tenets of </a:t>
            </a:r>
            <a:r>
              <a:rPr lang="en-US" dirty="0"/>
              <a:t>s</a:t>
            </a:r>
            <a:r>
              <a:rPr lang="en-US" dirty="0" smtClean="0"/>
              <a:t>uccessful </a:t>
            </a:r>
            <a:r>
              <a:rPr lang="en-US" dirty="0"/>
              <a:t>a</a:t>
            </a:r>
            <a:r>
              <a:rPr lang="en-US" dirty="0" smtClean="0"/>
              <a:t>utomation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Easy to use/adopt</a:t>
            </a:r>
            <a:endParaRPr lang="en-US" dirty="0" smtClean="0"/>
          </a:p>
          <a:p>
            <a:r>
              <a:rPr lang="en-US" dirty="0" smtClean="0"/>
              <a:t>Effectiveness/Coverage</a:t>
            </a:r>
          </a:p>
          <a:p>
            <a:r>
              <a:rPr lang="en-US" dirty="0" smtClean="0"/>
              <a:t>Speed of </a:t>
            </a:r>
            <a:r>
              <a:rPr lang="en-US" dirty="0" smtClean="0"/>
              <a:t>Execution</a:t>
            </a:r>
          </a:p>
          <a:p>
            <a:r>
              <a:rPr lang="en-US" dirty="0" smtClean="0"/>
              <a:t>Consistency</a:t>
            </a:r>
            <a:endParaRPr lang="en-US" dirty="0" smtClean="0"/>
          </a:p>
          <a:p>
            <a:r>
              <a:rPr lang="en-US" dirty="0" smtClean="0"/>
              <a:t>Clarity of </a:t>
            </a:r>
            <a:r>
              <a:rPr lang="en-US" dirty="0" smtClean="0"/>
              <a:t>Results</a:t>
            </a:r>
          </a:p>
          <a:p>
            <a:r>
              <a:rPr lang="en-US" dirty="0" smtClean="0"/>
              <a:t>Easily discoverable and consistent documentation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982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microservice/SOA can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Easy to </a:t>
            </a:r>
            <a:r>
              <a:rPr lang="en-US" dirty="0" smtClean="0"/>
              <a:t>Use/Adopt</a:t>
            </a:r>
          </a:p>
          <a:p>
            <a:pPr lvl="1"/>
            <a:r>
              <a:rPr lang="en-US" dirty="0" smtClean="0"/>
              <a:t>What’s easier than hitting a </a:t>
            </a:r>
            <a:r>
              <a:rPr lang="en-US" dirty="0" err="1" smtClean="0"/>
              <a:t>url</a:t>
            </a:r>
            <a:r>
              <a:rPr lang="en-US" dirty="0" smtClean="0"/>
              <a:t>/endpoint?</a:t>
            </a:r>
            <a:endParaRPr lang="en-US" dirty="0"/>
          </a:p>
          <a:p>
            <a:r>
              <a:rPr lang="en-US" dirty="0" smtClean="0"/>
              <a:t>Speed </a:t>
            </a:r>
            <a:r>
              <a:rPr lang="en-US" dirty="0"/>
              <a:t>of </a:t>
            </a:r>
            <a:r>
              <a:rPr lang="en-US" dirty="0" smtClean="0"/>
              <a:t>Execution</a:t>
            </a:r>
          </a:p>
          <a:p>
            <a:pPr lvl="1"/>
            <a:r>
              <a:rPr lang="en-US" dirty="0" smtClean="0"/>
              <a:t>Test data management allows for simplified setup/teardown</a:t>
            </a:r>
          </a:p>
          <a:p>
            <a:r>
              <a:rPr lang="en-US" dirty="0" smtClean="0"/>
              <a:t>Consistency</a:t>
            </a:r>
          </a:p>
          <a:p>
            <a:pPr lvl="1"/>
            <a:r>
              <a:rPr lang="en-US" dirty="0" smtClean="0"/>
              <a:t>Staged data can smooth out bumpy environments </a:t>
            </a:r>
            <a:endParaRPr lang="en-US" dirty="0"/>
          </a:p>
          <a:p>
            <a:r>
              <a:rPr lang="en-US" dirty="0" smtClean="0"/>
              <a:t>Easily </a:t>
            </a:r>
            <a:r>
              <a:rPr lang="en-US" dirty="0"/>
              <a:t>discoverable consistent </a:t>
            </a:r>
            <a:r>
              <a:rPr lang="en-US" dirty="0" smtClean="0"/>
              <a:t>documentation</a:t>
            </a:r>
          </a:p>
          <a:p>
            <a:pPr lvl="1"/>
            <a:r>
              <a:rPr lang="en-US" dirty="0" smtClean="0"/>
              <a:t>Tools like Swagger/Zookeeper allow for self-documenting, discoverable applications</a:t>
            </a:r>
            <a:endParaRPr lang="en-US" dirty="0"/>
          </a:p>
          <a:p>
            <a:r>
              <a:rPr lang="en-US" dirty="0"/>
              <a:t>Effectiveness/Coverage</a:t>
            </a:r>
          </a:p>
          <a:p>
            <a:pPr lvl="1"/>
            <a:r>
              <a:rPr lang="en-US" dirty="0"/>
              <a:t>No promises </a:t>
            </a:r>
            <a:r>
              <a:rPr lang="en-US" dirty="0" smtClean="0"/>
              <a:t>here</a:t>
            </a:r>
          </a:p>
          <a:p>
            <a:r>
              <a:rPr lang="en-US" dirty="0" smtClean="0"/>
              <a:t>Clarity of Results</a:t>
            </a:r>
          </a:p>
          <a:p>
            <a:pPr lvl="1"/>
            <a:r>
              <a:rPr lang="en-US" dirty="0" smtClean="0"/>
              <a:t>No solution can promise everything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124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Integrating </a:t>
            </a:r>
            <a:r>
              <a:rPr lang="en-US" dirty="0" smtClean="0"/>
              <a:t>microservices </a:t>
            </a:r>
            <a:r>
              <a:rPr lang="en-US" dirty="0"/>
              <a:t>i</a:t>
            </a:r>
            <a:r>
              <a:rPr lang="en-US" dirty="0" smtClean="0"/>
              <a:t>nto </a:t>
            </a:r>
            <a:r>
              <a:rPr lang="en-US" dirty="0"/>
              <a:t>y</a:t>
            </a:r>
            <a:r>
              <a:rPr lang="en-US" dirty="0" smtClean="0"/>
              <a:t>our </a:t>
            </a:r>
            <a:r>
              <a:rPr lang="en-US" dirty="0"/>
              <a:t>t</a:t>
            </a:r>
            <a:r>
              <a:rPr lang="en-US" dirty="0" smtClean="0"/>
              <a:t>est </a:t>
            </a:r>
            <a:r>
              <a:rPr lang="en-US" dirty="0"/>
              <a:t>s</a:t>
            </a:r>
            <a:r>
              <a:rPr lang="en-US" dirty="0" smtClean="0"/>
              <a:t>trategy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3682" y="2160588"/>
            <a:ext cx="7944674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66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slightly more detailed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2" y="1930400"/>
            <a:ext cx="87376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125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Well that doesn’t seem simpler at 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 first glance complexity seems to have grown</a:t>
            </a:r>
          </a:p>
          <a:p>
            <a:r>
              <a:rPr lang="en-US" dirty="0" smtClean="0"/>
              <a:t>Consider deployment and versioning</a:t>
            </a:r>
          </a:p>
          <a:p>
            <a:pPr lvl="1"/>
            <a:r>
              <a:rPr lang="en-US" dirty="0" smtClean="0"/>
              <a:t>If contract isn’t broken new code can be deployed and immediately consumed</a:t>
            </a:r>
          </a:p>
          <a:p>
            <a:pPr lvl="1"/>
            <a:r>
              <a:rPr lang="en-US" dirty="0" smtClean="0"/>
              <a:t>New versions can be built into the REST endpoint </a:t>
            </a:r>
          </a:p>
          <a:p>
            <a:pPr lvl="1"/>
            <a:r>
              <a:rPr lang="en-US" dirty="0" smtClean="0"/>
              <a:t>Docker and Jenkins can be used to create your own deployment pipeline</a:t>
            </a:r>
          </a:p>
          <a:p>
            <a:r>
              <a:rPr lang="en-US" dirty="0" smtClean="0"/>
              <a:t>Your pool of consumers has swelled</a:t>
            </a:r>
          </a:p>
          <a:p>
            <a:pPr lvl="1"/>
            <a:r>
              <a:rPr lang="en-US" dirty="0" smtClean="0"/>
              <a:t>Other Automation Engineers</a:t>
            </a:r>
          </a:p>
          <a:p>
            <a:pPr lvl="1"/>
            <a:r>
              <a:rPr lang="en-US" dirty="0" smtClean="0"/>
              <a:t>Manual Testers</a:t>
            </a:r>
          </a:p>
          <a:p>
            <a:pPr lvl="1"/>
            <a:r>
              <a:rPr lang="en-US" dirty="0" smtClean="0"/>
              <a:t>Developers</a:t>
            </a:r>
          </a:p>
          <a:p>
            <a:pPr lvl="1"/>
            <a:r>
              <a:rPr lang="en-US" dirty="0" smtClean="0"/>
              <a:t>Product Managers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026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example endpoints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Simplified user creation</a:t>
            </a:r>
          </a:p>
          <a:p>
            <a:pPr lvl="1"/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GET /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env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qa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createUser?userType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=internal</a:t>
            </a:r>
          </a:p>
          <a:p>
            <a:r>
              <a:rPr lang="en-US" dirty="0" smtClean="0"/>
              <a:t>More complex creation builds off earlier endpoints</a:t>
            </a:r>
          </a:p>
          <a:p>
            <a:pPr lvl="1"/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GET /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env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/dev/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createWidget?widgetType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=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thing&amp;userType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=internal</a:t>
            </a:r>
          </a:p>
          <a:p>
            <a:pPr lvl="1"/>
            <a:r>
              <a:rPr lang="en-US" dirty="0" smtClean="0"/>
              <a:t>Each layer can call previous endpoints or reuse the same shared code</a:t>
            </a:r>
          </a:p>
          <a:p>
            <a:r>
              <a:rPr lang="en-US" dirty="0" smtClean="0"/>
              <a:t>Staged data</a:t>
            </a:r>
          </a:p>
          <a:p>
            <a:pPr lvl="1"/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GET /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env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/prod/pool/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stagedHardToCreateData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/entry</a:t>
            </a:r>
          </a:p>
          <a:p>
            <a:r>
              <a:rPr lang="en-US" dirty="0" smtClean="0"/>
              <a:t>Transformational</a:t>
            </a:r>
          </a:p>
          <a:p>
            <a:pPr lvl="1"/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GET /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env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/staging/user/{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userId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}/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updateState?state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=deactivated</a:t>
            </a:r>
          </a:p>
          <a:p>
            <a:r>
              <a:rPr lang="en-US" dirty="0" smtClean="0"/>
              <a:t>Abstracted data retrieval</a:t>
            </a:r>
          </a:p>
          <a:p>
            <a:pPr lvl="1"/>
            <a:r>
              <a:rPr lang="en-US" sz="1500" dirty="0" smtClean="0">
                <a:latin typeface="Andale Mono" charset="0"/>
                <a:ea typeface="Andale Mono" charset="0"/>
                <a:cs typeface="Andale Mono" charset="0"/>
              </a:rPr>
              <a:t>GET /</a:t>
            </a:r>
            <a:r>
              <a:rPr lang="en-US" sz="1500" dirty="0" err="1" smtClean="0">
                <a:latin typeface="Andale Mono" charset="0"/>
                <a:ea typeface="Andale Mono" charset="0"/>
                <a:cs typeface="Andale Mono" charset="0"/>
              </a:rPr>
              <a:t>env</a:t>
            </a:r>
            <a:r>
              <a:rPr lang="en-US" sz="1500" dirty="0" smtClean="0"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n-US" sz="1500" dirty="0" err="1" smtClean="0">
                <a:latin typeface="Andale Mono" charset="0"/>
                <a:ea typeface="Andale Mono" charset="0"/>
                <a:cs typeface="Andale Mono" charset="0"/>
              </a:rPr>
              <a:t>qa</a:t>
            </a:r>
            <a:r>
              <a:rPr lang="en-US" sz="1500" dirty="0" smtClean="0"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n-US" sz="1500" dirty="0" err="1" smtClean="0">
                <a:latin typeface="Andale Mono" charset="0"/>
                <a:ea typeface="Andale Mono" charset="0"/>
                <a:cs typeface="Andale Mono" charset="0"/>
              </a:rPr>
              <a:t>retrieveData?dataParameter</a:t>
            </a:r>
            <a:r>
              <a:rPr lang="en-US" sz="1500" dirty="0" smtClean="0">
                <a:latin typeface="Andale Mono" charset="0"/>
                <a:ea typeface="Andale Mono" charset="0"/>
                <a:cs typeface="Andale Mono" charset="0"/>
              </a:rPr>
              <a:t>=</a:t>
            </a:r>
            <a:r>
              <a:rPr lang="en-US" sz="1500" dirty="0" err="1" smtClean="0">
                <a:latin typeface="Andale Mono" charset="0"/>
                <a:ea typeface="Andale Mono" charset="0"/>
                <a:cs typeface="Andale Mono" charset="0"/>
              </a:rPr>
              <a:t>value&amp;optionalQueryParameter</a:t>
            </a:r>
            <a:r>
              <a:rPr lang="en-US" sz="1500" dirty="0" smtClean="0">
                <a:latin typeface="Andale Mono" charset="0"/>
                <a:ea typeface="Andale Mono" charset="0"/>
                <a:cs typeface="Andale Mono" charset="0"/>
              </a:rPr>
              <a:t>=</a:t>
            </a:r>
            <a:r>
              <a:rPr lang="en-US" sz="1500" dirty="0" err="1" smtClean="0">
                <a:latin typeface="Andale Mono" charset="0"/>
                <a:ea typeface="Andale Mono" charset="0"/>
                <a:cs typeface="Andale Mono" charset="0"/>
              </a:rPr>
              <a:t>otherValue</a:t>
            </a:r>
            <a:endParaRPr lang="en-US" sz="1500" dirty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51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sample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2071" y="1930400"/>
            <a:ext cx="8596668" cy="3880773"/>
          </a:xfrm>
        </p:spPr>
        <p:txBody>
          <a:bodyPr/>
          <a:lstStyle/>
          <a:p>
            <a:r>
              <a:rPr lang="en-US" dirty="0" smtClean="0"/>
              <a:t>Results are returned in easily </a:t>
            </a:r>
            <a:r>
              <a:rPr lang="en-US" dirty="0" err="1" smtClean="0"/>
              <a:t>parseable</a:t>
            </a:r>
            <a:r>
              <a:rPr lang="en-US" dirty="0" smtClean="0"/>
              <a:t> JSON </a:t>
            </a:r>
          </a:p>
          <a:p>
            <a:pPr lvl="1"/>
            <a:r>
              <a:rPr lang="en-US" dirty="0" smtClean="0"/>
              <a:t>Or whatever format you prefer</a:t>
            </a:r>
          </a:p>
          <a:p>
            <a:pPr lvl="1"/>
            <a:r>
              <a:rPr lang="en-US" dirty="0" smtClean="0"/>
              <a:t>Use java serialization/deserialization to create immediate objects</a:t>
            </a:r>
          </a:p>
          <a:p>
            <a:r>
              <a:rPr lang="en-US" dirty="0" smtClean="0"/>
              <a:t>Using </a:t>
            </a:r>
            <a:r>
              <a:rPr lang="en-US" dirty="0" err="1" smtClean="0"/>
              <a:t>NoSql</a:t>
            </a:r>
            <a:r>
              <a:rPr lang="en-US" dirty="0" smtClean="0"/>
              <a:t> DBs like Mongo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llow for near limitless storage opportunities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2565"/>
            <a:ext cx="23749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661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may have to break a few rules along the 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GETs to make consumption easier for manual testers/product managers</a:t>
            </a:r>
          </a:p>
          <a:p>
            <a:r>
              <a:rPr lang="en-US" dirty="0" smtClean="0"/>
              <a:t>We use more explicit naming and path construction</a:t>
            </a:r>
          </a:p>
          <a:p>
            <a:r>
              <a:rPr lang="en-US" dirty="0" smtClean="0"/>
              <a:t>Your mileage may vary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946" y="3333750"/>
            <a:ext cx="3986463" cy="303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78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Automation Architect at HomeAdvisor</a:t>
            </a:r>
          </a:p>
          <a:p>
            <a:r>
              <a:rPr lang="en-US" dirty="0" smtClean="0"/>
              <a:t>15 or 20 years of experience in software test engineering</a:t>
            </a:r>
          </a:p>
          <a:p>
            <a:r>
              <a:rPr lang="en-US" dirty="0" smtClean="0"/>
              <a:t>Co-Host of the West Denver Test Engineering Meetup</a:t>
            </a:r>
          </a:p>
          <a:p>
            <a:r>
              <a:rPr lang="en-US" dirty="0" smtClean="0"/>
              <a:t>A mix between the Dopey and Sleepy dwarfs</a:t>
            </a:r>
          </a:p>
          <a:p>
            <a:r>
              <a:rPr lang="en-US" dirty="0" smtClean="0"/>
              <a:t>Happy to be here</a:t>
            </a:r>
          </a:p>
          <a:p>
            <a:r>
              <a:rPr lang="en-US" dirty="0" smtClean="0"/>
              <a:t>More bullet points is more impressive right?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051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</a:t>
            </a:r>
            <a:r>
              <a:rPr lang="en-US" dirty="0" smtClean="0"/>
              <a:t>lives </a:t>
            </a:r>
            <a:r>
              <a:rPr lang="en-US" dirty="0" smtClean="0"/>
              <a:t>and </a:t>
            </a:r>
            <a:r>
              <a:rPr lang="en-US" dirty="0" smtClean="0"/>
              <a:t>dies </a:t>
            </a:r>
            <a:r>
              <a:rPr lang="en-US" dirty="0"/>
              <a:t>b</a:t>
            </a:r>
            <a:r>
              <a:rPr lang="en-US" dirty="0" smtClean="0"/>
              <a:t>y its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Being able to dynamically </a:t>
            </a:r>
            <a:r>
              <a:rPr lang="en-US" dirty="0" smtClean="0"/>
              <a:t>and quickly create test data is key</a:t>
            </a:r>
          </a:p>
          <a:p>
            <a:r>
              <a:rPr lang="en-US" dirty="0" smtClean="0"/>
              <a:t>Staged data can allow tests to “jump” over nonessential functionality for the test</a:t>
            </a:r>
          </a:p>
          <a:p>
            <a:pPr lvl="1"/>
            <a:r>
              <a:rPr lang="en-US" dirty="0" smtClean="0"/>
              <a:t>Allowing for highly targeted tests and clearer picture of overall application quality</a:t>
            </a:r>
          </a:p>
          <a:p>
            <a:r>
              <a:rPr lang="en-US" dirty="0" smtClean="0"/>
              <a:t>Being able to hit a bookmark and have immediate data with all relevant information is invaluable</a:t>
            </a:r>
          </a:p>
          <a:p>
            <a:pPr lvl="1"/>
            <a:r>
              <a:rPr lang="en-US" dirty="0" smtClean="0"/>
              <a:t>For more fun create your own simple UI to store all data creation options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1072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33663"/>
            <a:ext cx="8596668" cy="1320800"/>
          </a:xfrm>
        </p:spPr>
        <p:txBody>
          <a:bodyPr/>
          <a:lstStyle/>
          <a:p>
            <a:r>
              <a:rPr lang="en-US" dirty="0" smtClean="0"/>
              <a:t>Data pooling </a:t>
            </a:r>
            <a:r>
              <a:rPr lang="en-US" dirty="0"/>
              <a:t>l</a:t>
            </a:r>
            <a:r>
              <a:rPr lang="en-US" dirty="0" smtClean="0"/>
              <a:t>ogic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Just a queue of JSON objects</a:t>
            </a:r>
          </a:p>
          <a:p>
            <a:r>
              <a:rPr lang="en-US" dirty="0"/>
              <a:t>R</a:t>
            </a:r>
            <a:r>
              <a:rPr lang="en-US" dirty="0" smtClean="0"/>
              <a:t>equest returns the top entry</a:t>
            </a:r>
          </a:p>
          <a:p>
            <a:r>
              <a:rPr lang="en-US" dirty="0" smtClean="0"/>
              <a:t>Asynchronous process refills data</a:t>
            </a:r>
          </a:p>
          <a:p>
            <a:pPr lvl="1"/>
            <a:r>
              <a:rPr lang="en-US" dirty="0" err="1" smtClean="0"/>
              <a:t>RabbitMq</a:t>
            </a:r>
            <a:r>
              <a:rPr lang="en-US" dirty="0" smtClean="0"/>
              <a:t> if you’re fancy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302" y="2170827"/>
            <a:ext cx="44577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242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Pool configuration </a:t>
            </a:r>
            <a:r>
              <a:rPr lang="en-US" dirty="0"/>
              <a:t>i</a:t>
            </a:r>
            <a:r>
              <a:rPr lang="en-US" dirty="0" smtClean="0"/>
              <a:t>s </a:t>
            </a:r>
            <a:r>
              <a:rPr lang="en-US" dirty="0"/>
              <a:t>s</a:t>
            </a:r>
            <a:r>
              <a:rPr lang="en-US" dirty="0" smtClean="0"/>
              <a:t>imple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Just a URL and a size</a:t>
            </a:r>
          </a:p>
          <a:p>
            <a:r>
              <a:rPr lang="en-US" dirty="0" smtClean="0"/>
              <a:t>Pool creation/configuration can be its own API/UI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421" y="3188369"/>
            <a:ext cx="7112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720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data staging buys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Able to performance test difficult data destroying endpoints like deletes</a:t>
            </a:r>
          </a:p>
          <a:p>
            <a:r>
              <a:rPr lang="en-US" dirty="0" smtClean="0"/>
              <a:t>Broken functionality in environment does not prevent ALL tests from running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3186441"/>
            <a:ext cx="7017084" cy="255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6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Abstracting away complexities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actions may require multiple API calls and DB interactions</a:t>
            </a:r>
          </a:p>
          <a:p>
            <a:pPr lvl="1"/>
            <a:r>
              <a:rPr lang="en-US" dirty="0" smtClean="0"/>
              <a:t>Single endpoint can run any number of steps and be configurable through path/query parameters in a readable fashion</a:t>
            </a:r>
            <a:endParaRPr lang="en-US" dirty="0" smtClean="0"/>
          </a:p>
          <a:p>
            <a:r>
              <a:rPr lang="en-US" dirty="0" smtClean="0"/>
              <a:t>Interacting with the DB can be painful :</a:t>
            </a:r>
            <a:r>
              <a:rPr lang="en-US" dirty="0" err="1" smtClean="0"/>
              <a:t>cough:oracle:cough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 single server only needs access to the DB and everything else retrieves data through that access layer</a:t>
            </a:r>
            <a:endParaRPr lang="en-US" dirty="0" smtClean="0"/>
          </a:p>
          <a:p>
            <a:r>
              <a:rPr lang="en-US" dirty="0" smtClean="0"/>
              <a:t>Companies may want to severely restrict access to DB</a:t>
            </a:r>
            <a:endParaRPr lang="en-US" dirty="0"/>
          </a:p>
          <a:p>
            <a:pPr lvl="1"/>
            <a:r>
              <a:rPr lang="en-US" dirty="0" smtClean="0"/>
              <a:t>Microservice server can be locked down preventing misuse</a:t>
            </a:r>
          </a:p>
          <a:p>
            <a:pPr lvl="1"/>
            <a:r>
              <a:rPr lang="en-US" dirty="0" smtClean="0"/>
              <a:t>All queries &amp; endpoints can be vetted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15" y="5425412"/>
            <a:ext cx="62992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61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 the lowly UI test can join the fun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UI is the only way</a:t>
            </a:r>
          </a:p>
          <a:p>
            <a:r>
              <a:rPr lang="en-US" dirty="0" smtClean="0"/>
              <a:t>Tests can be configured to call microservice on completion</a:t>
            </a:r>
          </a:p>
          <a:p>
            <a:pPr lvl="1"/>
            <a:r>
              <a:rPr lang="en-US" dirty="0" smtClean="0"/>
              <a:t>Better yet </a:t>
            </a:r>
            <a:r>
              <a:rPr lang="en-US" dirty="0" err="1" smtClean="0"/>
              <a:t>P</a:t>
            </a:r>
            <a:r>
              <a:rPr lang="en-US" dirty="0" err="1" smtClean="0"/>
              <a:t>hantomJs</a:t>
            </a:r>
            <a:r>
              <a:rPr lang="en-US" dirty="0" smtClean="0"/>
              <a:t> or other headless browsers</a:t>
            </a:r>
          </a:p>
          <a:p>
            <a:r>
              <a:rPr lang="en-US" dirty="0" smtClean="0"/>
              <a:t>Microservice executes the test/UI interaction on demand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3606800"/>
            <a:ext cx="6517774" cy="314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52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Throw it all behind a UI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Templating agents like Jade/Pug, Sinatra and Django make simple UI creation easy</a:t>
            </a:r>
          </a:p>
          <a:p>
            <a:r>
              <a:rPr lang="en-US" dirty="0" smtClean="0"/>
              <a:t>Throw a quick form together to allow anyone to create any data they need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42" y="3643898"/>
            <a:ext cx="54610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19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for the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Everything in the demo is available for you to pull down and start using!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github.com/mustarddemon/microservice-demo</a:t>
            </a:r>
            <a:endParaRPr lang="en-US" dirty="0" smtClean="0"/>
          </a:p>
          <a:p>
            <a:pPr lvl="1"/>
            <a:r>
              <a:rPr lang="en-US" dirty="0" smtClean="0"/>
              <a:t>Install </a:t>
            </a:r>
            <a:r>
              <a:rPr lang="en-US" dirty="0" err="1" smtClean="0"/>
              <a:t>nodejs</a:t>
            </a:r>
            <a:r>
              <a:rPr lang="en-US" dirty="0" smtClean="0"/>
              <a:t>, clone and run </a:t>
            </a:r>
            <a:r>
              <a:rPr lang="en-US" dirty="0" err="1" smtClean="0"/>
              <a:t>npm</a:t>
            </a:r>
            <a:r>
              <a:rPr lang="en-US" dirty="0" smtClean="0"/>
              <a:t> install to start working!</a:t>
            </a:r>
            <a:endParaRPr lang="en-US" dirty="0"/>
          </a:p>
          <a:p>
            <a:r>
              <a:rPr lang="en-US" dirty="0" smtClean="0"/>
              <a:t>We are going to use </a:t>
            </a:r>
            <a:r>
              <a:rPr lang="en-US" dirty="0" err="1" smtClean="0"/>
              <a:t>NodeJs</a:t>
            </a:r>
            <a:r>
              <a:rPr lang="en-US" dirty="0" smtClean="0"/>
              <a:t> for a couple reasons</a:t>
            </a:r>
          </a:p>
          <a:p>
            <a:r>
              <a:rPr lang="en-US" dirty="0" smtClean="0"/>
              <a:t>All languages have easy to setup web servers that can be spun up quickly</a:t>
            </a:r>
          </a:p>
          <a:p>
            <a:r>
              <a:rPr lang="en-US" dirty="0" smtClean="0"/>
              <a:t>We are going to use Mongo</a:t>
            </a:r>
          </a:p>
          <a:p>
            <a:pPr lvl="1"/>
            <a:r>
              <a:rPr lang="en-US" dirty="0" smtClean="0"/>
              <a:t>Great for prototyping and internal tools</a:t>
            </a:r>
          </a:p>
          <a:p>
            <a:pPr lvl="1"/>
            <a:r>
              <a:rPr lang="en-US" dirty="0" smtClean="0"/>
              <a:t>Just an easy collection of piles to store your crap in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0052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83551"/>
            <a:ext cx="8596668" cy="1320800"/>
          </a:xfrm>
        </p:spPr>
        <p:txBody>
          <a:bodyPr/>
          <a:lstStyle/>
          <a:p>
            <a:r>
              <a:rPr lang="en-US" dirty="0" smtClean="0"/>
              <a:t>Creating the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server can be spun up in 5 minutes</a:t>
            </a:r>
          </a:p>
          <a:p>
            <a:r>
              <a:rPr lang="en-US" dirty="0" smtClean="0"/>
              <a:t>This is a server with a routes file and a built in template agent ready to use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3095458"/>
            <a:ext cx="6877571" cy="358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42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our first abstraction endpoint – (simplified)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74" y="1768642"/>
            <a:ext cx="7603958" cy="508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386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Something to think about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being done in Software Engineering today, will be implemented in Software Test Engineering 3 years from now</a:t>
            </a:r>
          </a:p>
          <a:p>
            <a:pPr lvl="1"/>
            <a:r>
              <a:rPr lang="en-US" dirty="0" smtClean="0"/>
              <a:t>Is this statement true for you?</a:t>
            </a:r>
          </a:p>
        </p:txBody>
      </p:sp>
    </p:spTree>
    <p:extLst>
      <p:ext uri="{BB962C8B-B14F-4D97-AF65-F5344CB8AC3E}">
        <p14:creationId xmlns:p14="http://schemas.microsoft.com/office/powerpoint/2010/main" val="21011482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Simplify Mongo DB access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a simple Mongo Helper that facilitates connection and basic actions in the ./server/lib/</a:t>
            </a:r>
            <a:r>
              <a:rPr lang="en-US" dirty="0" err="1" smtClean="0"/>
              <a:t>mongo_helper.js</a:t>
            </a:r>
            <a:r>
              <a:rPr lang="en-US" dirty="0" smtClean="0"/>
              <a:t> check it out!</a:t>
            </a:r>
          </a:p>
          <a:p>
            <a:r>
              <a:rPr lang="en-US" dirty="0" smtClean="0"/>
              <a:t>Update the server to connect to mongo when starting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168" y="3285624"/>
            <a:ext cx="8001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8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Simplify DB access </a:t>
            </a:r>
            <a:r>
              <a:rPr lang="en-US" dirty="0" err="1" smtClean="0"/>
              <a:t>cont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Mongo interaction set up to pull a record and delete it when done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496330"/>
            <a:ext cx="7963119" cy="436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244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Simplify DB access </a:t>
            </a:r>
            <a:r>
              <a:rPr lang="en-US" dirty="0" err="1" smtClean="0"/>
              <a:t>cont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Once server is connected at start up write quick methods to interact with DB from a data pooling perspective</a:t>
            </a:r>
          </a:p>
          <a:p>
            <a:r>
              <a:rPr lang="en-US" dirty="0" smtClean="0"/>
              <a:t>Checkout ./server/lib/</a:t>
            </a:r>
            <a:r>
              <a:rPr lang="en-US" dirty="0" err="1" smtClean="0"/>
              <a:t>poolsDB.js</a:t>
            </a:r>
            <a:r>
              <a:rPr lang="en-US" dirty="0" smtClean="0"/>
              <a:t> for implementation of ’popping’ a staged data off of the queue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368" y="3589755"/>
            <a:ext cx="6039518" cy="215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5581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something from our pool </a:t>
            </a:r>
            <a:r>
              <a:rPr lang="en-US" dirty="0" err="1" smtClean="0"/>
              <a:t>config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pull the verb &amp; </a:t>
            </a:r>
            <a:r>
              <a:rPr lang="en-US" dirty="0" err="1" smtClean="0"/>
              <a:t>url</a:t>
            </a:r>
            <a:r>
              <a:rPr lang="en-US" dirty="0" smtClean="0"/>
              <a:t> from the pools </a:t>
            </a:r>
            <a:r>
              <a:rPr lang="en-US" dirty="0" err="1" smtClean="0"/>
              <a:t>config</a:t>
            </a:r>
            <a:r>
              <a:rPr lang="en-US" dirty="0" smtClean="0"/>
              <a:t> file, execute it and throw the results if its successful in mongo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816926"/>
            <a:ext cx="7487652" cy="404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6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our ’shore-up’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simple inefficient method will handle retrieving and replacing pool entries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578260"/>
            <a:ext cx="7980946" cy="415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990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to your companies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Oracle helper to run a query (simplified without error handling)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801867"/>
            <a:ext cx="8151341" cy="405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2243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endpoint to query DB for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get required information for a query from parameters to your endpoint and build and execute the query for them.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930638"/>
            <a:ext cx="8089557" cy="392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579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 simple UI to make data creation/pooling even easier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forms are all that</a:t>
            </a:r>
            <a:r>
              <a:rPr lang="uk-UA" dirty="0" smtClean="0"/>
              <a:t>’</a:t>
            </a:r>
            <a:r>
              <a:rPr lang="en-US" dirty="0" smtClean="0"/>
              <a:t>s needed and crazy easy to implement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44" y="2544649"/>
            <a:ext cx="8505198" cy="333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0298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Finally using your UI scripts to create data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72946"/>
            <a:ext cx="8596668" cy="3880773"/>
          </a:xfrm>
        </p:spPr>
        <p:txBody>
          <a:bodyPr/>
          <a:lstStyle/>
          <a:p>
            <a:r>
              <a:rPr lang="en-US" dirty="0" smtClean="0"/>
              <a:t>You just need a new endpoint that will kick off the UI test on the server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656703"/>
            <a:ext cx="6879353" cy="39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8429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script data creation </a:t>
            </a:r>
            <a:r>
              <a:rPr lang="en-US" dirty="0" err="1" smtClean="0"/>
              <a:t>cont</a:t>
            </a:r>
            <a:r>
              <a:rPr lang="en-US" dirty="0" smtClean="0"/>
              <a:t> 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72946"/>
            <a:ext cx="8596668" cy="3880773"/>
          </a:xfrm>
        </p:spPr>
        <p:txBody>
          <a:bodyPr/>
          <a:lstStyle/>
          <a:p>
            <a:r>
              <a:rPr lang="en-US" dirty="0" smtClean="0"/>
              <a:t>Then you need an endpoint for the UI test to call back into</a:t>
            </a:r>
          </a:p>
          <a:p>
            <a:r>
              <a:rPr lang="en-US" dirty="0" smtClean="0"/>
              <a:t>And add a line in your test to call when finished with the data it created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3025280"/>
            <a:ext cx="5352763" cy="21990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09" y="5334518"/>
            <a:ext cx="5335888" cy="148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40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SOA and what is a microservice?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SOA (Service Oriented Architecture)- A means of separating out business components and logic into self-contained stateless services</a:t>
            </a:r>
          </a:p>
          <a:p>
            <a:pPr lvl="1"/>
            <a:r>
              <a:rPr lang="en-US" dirty="0" smtClean="0"/>
              <a:t>Practically ancient by today’s modern application standards</a:t>
            </a:r>
          </a:p>
          <a:p>
            <a:r>
              <a:rPr lang="en-US" dirty="0" smtClean="0"/>
              <a:t>Microservices – independently deployable small modular services</a:t>
            </a:r>
          </a:p>
          <a:p>
            <a:pPr lvl="1"/>
            <a:r>
              <a:rPr lang="en-US" dirty="0" smtClean="0"/>
              <a:t>Each service has a distinct job and well-defined contract for communicating with it</a:t>
            </a:r>
          </a:p>
          <a:p>
            <a:pPr lvl="1"/>
            <a:r>
              <a:rPr lang="en-US" dirty="0" smtClean="0"/>
              <a:t>Also stateless</a:t>
            </a:r>
          </a:p>
          <a:p>
            <a:r>
              <a:rPr lang="en-US" dirty="0" smtClean="0"/>
              <a:t>Stateless?</a:t>
            </a:r>
          </a:p>
          <a:p>
            <a:pPr lvl="1"/>
            <a:r>
              <a:rPr lang="en-US" dirty="0" smtClean="0"/>
              <a:t>It has no memory of what came before and no assumptions about what will come after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423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Throw in a little more glue and you are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Glue</a:t>
            </a:r>
          </a:p>
          <a:p>
            <a:pPr lvl="1"/>
            <a:r>
              <a:rPr lang="en-US" dirty="0" smtClean="0"/>
              <a:t>A delete endpoint to make cleaning out the pool easier</a:t>
            </a:r>
          </a:p>
          <a:p>
            <a:pPr lvl="1"/>
            <a:r>
              <a:rPr lang="en-US" dirty="0" smtClean="0"/>
              <a:t>Some additional bookkeeping methods to support CRUD</a:t>
            </a:r>
          </a:p>
          <a:p>
            <a:pPr lvl="1"/>
            <a:r>
              <a:rPr lang="en-US" dirty="0" smtClean="0"/>
              <a:t>Check it all out here</a:t>
            </a:r>
          </a:p>
          <a:p>
            <a:pPr lvl="2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mustarddemon</a:t>
            </a:r>
            <a:r>
              <a:rPr lang="en-US" dirty="0"/>
              <a:t>/microservice-demo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3956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72945"/>
            <a:ext cx="8596668" cy="3880773"/>
          </a:xfrm>
        </p:spPr>
        <p:txBody>
          <a:bodyPr/>
          <a:lstStyle/>
          <a:p>
            <a:r>
              <a:rPr lang="en-US" dirty="0" smtClean="0"/>
              <a:t>Thanks for hanging in there</a:t>
            </a:r>
          </a:p>
          <a:p>
            <a:r>
              <a:rPr lang="en-US" dirty="0" smtClean="0"/>
              <a:t>Slide deck is available </a:t>
            </a:r>
          </a:p>
          <a:p>
            <a:r>
              <a:rPr lang="en-US" dirty="0" smtClean="0"/>
              <a:t>Demo microservice is public and relatively easy to configure for your own stuff</a:t>
            </a:r>
          </a:p>
          <a:p>
            <a:r>
              <a:rPr lang="en-US" dirty="0" smtClean="0"/>
              <a:t>Be the automation engineer to break the trend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783" y="4053095"/>
            <a:ext cx="4141801" cy="280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64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 will be using the term SOA incorrectly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Typically SOA refers to websites with heavy relational databases and shared resources</a:t>
            </a:r>
          </a:p>
          <a:p>
            <a:r>
              <a:rPr lang="en-US" dirty="0" smtClean="0"/>
              <a:t>Microservices can be seen as the next step forward in application design.</a:t>
            </a:r>
          </a:p>
          <a:p>
            <a:pPr lvl="1"/>
            <a:r>
              <a:rPr lang="en-US" dirty="0" smtClean="0"/>
              <a:t>Taking the concepts of SOA and improving them.  </a:t>
            </a:r>
          </a:p>
          <a:p>
            <a:pPr lvl="1"/>
            <a:r>
              <a:rPr lang="en-US" dirty="0" smtClean="0"/>
              <a:t>Using </a:t>
            </a:r>
            <a:r>
              <a:rPr lang="en-US" dirty="0" err="1" smtClean="0"/>
              <a:t>NoSql</a:t>
            </a:r>
            <a:r>
              <a:rPr lang="en-US" dirty="0" smtClean="0"/>
              <a:t> or small targeted databases</a:t>
            </a:r>
          </a:p>
          <a:p>
            <a:r>
              <a:rPr lang="en-US" dirty="0" smtClean="0"/>
              <a:t>For today’s talk though SOA &amp; Microservice just mean custom internal test APIs to be used across the entire test strategy</a:t>
            </a:r>
          </a:p>
          <a:p>
            <a:pPr lvl="1"/>
            <a:r>
              <a:rPr lang="en-US" dirty="0" smtClean="0"/>
              <a:t>From UI to API to Performance to Manual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430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Sharing: A quick look at some problems you might have faced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Sharing code with developers</a:t>
            </a:r>
          </a:p>
          <a:p>
            <a:pPr lvl="1"/>
            <a:r>
              <a:rPr lang="en-US" dirty="0" smtClean="0"/>
              <a:t>Maybe your test framework is in a different language or in a format more easily consumed by you and your tools than them</a:t>
            </a:r>
          </a:p>
          <a:p>
            <a:r>
              <a:rPr lang="en-US" dirty="0" smtClean="0"/>
              <a:t>Sharing code between test frameworks</a:t>
            </a:r>
          </a:p>
          <a:p>
            <a:pPr lvl="1"/>
            <a:r>
              <a:rPr lang="en-US" dirty="0" smtClean="0"/>
              <a:t>Being able to share code, especially around data management, between your API and UI frameworks might require creating multiple repos or modules to be shared</a:t>
            </a:r>
          </a:p>
          <a:p>
            <a:pPr lvl="1"/>
            <a:r>
              <a:rPr lang="en-US" dirty="0" smtClean="0"/>
              <a:t>Can lead to version hell</a:t>
            </a:r>
          </a:p>
          <a:p>
            <a:r>
              <a:rPr lang="en-US" dirty="0" smtClean="0"/>
              <a:t>Sharing functionality with manual testers and product people</a:t>
            </a:r>
          </a:p>
          <a:p>
            <a:pPr lvl="1"/>
            <a:r>
              <a:rPr lang="en-US" dirty="0" smtClean="0"/>
              <a:t>Often leads to many many many Jenkins jobs</a:t>
            </a:r>
          </a:p>
          <a:p>
            <a:pPr lvl="1"/>
            <a:r>
              <a:rPr lang="en-US" dirty="0" smtClean="0"/>
              <a:t>Or documents riddled with bullet points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809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Management: another quick look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Having environmental issues means data creation fails intermittently</a:t>
            </a:r>
          </a:p>
          <a:p>
            <a:r>
              <a:rPr lang="en-US" dirty="0" smtClean="0"/>
              <a:t>Data creation works but requires numerous API requests and/or DB queries to work</a:t>
            </a:r>
          </a:p>
          <a:p>
            <a:r>
              <a:rPr lang="en-US" dirty="0" smtClean="0"/>
              <a:t>Site is configured or built in a way that the only way to create data is through the UI</a:t>
            </a:r>
          </a:p>
          <a:p>
            <a:r>
              <a:rPr lang="en-US" dirty="0" smtClean="0"/>
              <a:t>API’s don’t exist to give you the picture you need</a:t>
            </a:r>
          </a:p>
          <a:p>
            <a:pPr lvl="1"/>
            <a:r>
              <a:rPr lang="en-US" dirty="0" smtClean="0"/>
              <a:t>There’s an API to get A user but not ALL users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716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</a:t>
            </a:r>
            <a:r>
              <a:rPr lang="en-US" dirty="0"/>
              <a:t>a</a:t>
            </a:r>
            <a:r>
              <a:rPr lang="en-US" dirty="0" smtClean="0"/>
              <a:t> framework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400"/>
            <a:ext cx="8596668" cy="440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31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a framework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160588"/>
            <a:ext cx="7780866" cy="388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8780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4523</TotalTime>
  <Words>1461</Words>
  <Application>Microsoft Macintosh PowerPoint</Application>
  <PresentationFormat>Widescreen</PresentationFormat>
  <Paragraphs>188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Andale Mono</vt:lpstr>
      <vt:lpstr>Trebuchet MS</vt:lpstr>
      <vt:lpstr>Wingdings 3</vt:lpstr>
      <vt:lpstr>Arial</vt:lpstr>
      <vt:lpstr>Facet</vt:lpstr>
      <vt:lpstr>Microservices in MY test framework?</vt:lpstr>
      <vt:lpstr>Who am I?</vt:lpstr>
      <vt:lpstr>Something to think about</vt:lpstr>
      <vt:lpstr>What is SOA and what is a microservice?</vt:lpstr>
      <vt:lpstr>How I will be using the term SOA incorrectly</vt:lpstr>
      <vt:lpstr>Sharing: A quick look at some problems you might have faced</vt:lpstr>
      <vt:lpstr>Data Management: another quick look</vt:lpstr>
      <vt:lpstr>Evolution of a framework</vt:lpstr>
      <vt:lpstr>Evolution of a framework</vt:lpstr>
      <vt:lpstr>Evolution of a framework</vt:lpstr>
      <vt:lpstr>So why microservices?</vt:lpstr>
      <vt:lpstr>Key tenets of successful automation </vt:lpstr>
      <vt:lpstr>How microservice/SOA can help</vt:lpstr>
      <vt:lpstr>Integrating microservices into your test strategy</vt:lpstr>
      <vt:lpstr>A slightly more detailed implementation</vt:lpstr>
      <vt:lpstr>Well that doesn’t seem simpler at all</vt:lpstr>
      <vt:lpstr>Some example endpoints</vt:lpstr>
      <vt:lpstr>Some sample data</vt:lpstr>
      <vt:lpstr>We may have to break a few rules along the way</vt:lpstr>
      <vt:lpstr>Automation lives and dies by its data</vt:lpstr>
      <vt:lpstr>Data pooling logic</vt:lpstr>
      <vt:lpstr>Pool configuration is simple </vt:lpstr>
      <vt:lpstr>What data staging buys you</vt:lpstr>
      <vt:lpstr>Abstracting away complexities </vt:lpstr>
      <vt:lpstr>Even the lowly UI test can join the fun </vt:lpstr>
      <vt:lpstr>Throw it all behind a UI </vt:lpstr>
      <vt:lpstr>Now for the implementation</vt:lpstr>
      <vt:lpstr>Creating the server</vt:lpstr>
      <vt:lpstr>Create our first abstraction endpoint – (simplified) </vt:lpstr>
      <vt:lpstr>Simplify Mongo DB access</vt:lpstr>
      <vt:lpstr>Simplify DB access cont…</vt:lpstr>
      <vt:lpstr>Simplify DB access cont…</vt:lpstr>
      <vt:lpstr>Creating something from our pool config file</vt:lpstr>
      <vt:lpstr>Create our ’shore-up’ method</vt:lpstr>
      <vt:lpstr>Connect to your companies database</vt:lpstr>
      <vt:lpstr>Create endpoint to query DB for you</vt:lpstr>
      <vt:lpstr>Add a simple UI to make data creation/pooling even easier</vt:lpstr>
      <vt:lpstr>Finally using your UI scripts to create data </vt:lpstr>
      <vt:lpstr>UI script data creation cont …</vt:lpstr>
      <vt:lpstr>Throw in a little more glue and you are set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Microservices In My Testing</dc:title>
  <dc:creator>Microsoft Office User</dc:creator>
  <cp:lastModifiedBy>Microsoft Office User</cp:lastModifiedBy>
  <cp:revision>34</cp:revision>
  <dcterms:created xsi:type="dcterms:W3CDTF">2017-09-09T23:25:04Z</dcterms:created>
  <dcterms:modified xsi:type="dcterms:W3CDTF">2017-09-13T19:25:45Z</dcterms:modified>
</cp:coreProperties>
</file>